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64" r:id="rId3"/>
    <p:sldId id="263" r:id="rId4"/>
    <p:sldId id="258" r:id="rId5"/>
    <p:sldId id="259" r:id="rId6"/>
    <p:sldId id="260" r:id="rId7"/>
    <p:sldId id="262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16405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37496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77148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03572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74518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477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718313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51206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45974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50682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72543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01942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8319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18108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237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7832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1215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D2F16E8-119C-4D38-8369-B98C842C6675}" type="datetimeFigureOut">
              <a:rPr lang="pt-PT" smtClean="0"/>
              <a:t>13-01-2021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23DF5-27AA-43A2-B1E2-19EE4EA83B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619919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7C2E51-F383-4E7E-9EDD-D5002C60A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5400" dirty="0" err="1"/>
              <a:t>Gamezone</a:t>
            </a:r>
            <a:endParaRPr lang="pt-PT" sz="54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DA96230-EDCA-429E-A0F8-9C0FFD986385}"/>
              </a:ext>
            </a:extLst>
          </p:cNvPr>
          <p:cNvSpPr txBox="1"/>
          <p:nvPr/>
        </p:nvSpPr>
        <p:spPr>
          <a:xfrm>
            <a:off x="6324600" y="3957357"/>
            <a:ext cx="5410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Ana Machado nº</a:t>
            </a:r>
          </a:p>
          <a:p>
            <a:r>
              <a:rPr lang="pt-PT" dirty="0"/>
              <a:t>André Borges nº 31052</a:t>
            </a:r>
          </a:p>
          <a:p>
            <a:r>
              <a:rPr lang="pt-PT" dirty="0"/>
              <a:t>Bruno Martins nº</a:t>
            </a:r>
          </a:p>
          <a:p>
            <a:r>
              <a:rPr lang="pt-PT" dirty="0"/>
              <a:t>Miguel André nº</a:t>
            </a:r>
          </a:p>
        </p:txBody>
      </p:sp>
    </p:spTree>
    <p:extLst>
      <p:ext uri="{BB962C8B-B14F-4D97-AF65-F5344CB8AC3E}">
        <p14:creationId xmlns:p14="http://schemas.microsoft.com/office/powerpoint/2010/main" val="1772859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A15EC5-A83E-47B1-AC54-8D3BB7B0A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Introdução: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3C808B9-118D-4BE1-9F22-7E5A732B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PT" dirty="0"/>
              <a:t>Um espaço de </a:t>
            </a:r>
            <a:r>
              <a:rPr lang="pt-PT" dirty="0" err="1"/>
              <a:t>gamers</a:t>
            </a:r>
            <a:r>
              <a:rPr lang="pt-PT" dirty="0"/>
              <a:t> para </a:t>
            </a:r>
            <a:r>
              <a:rPr lang="pt-PT" dirty="0" err="1"/>
              <a:t>gamers</a:t>
            </a:r>
            <a:r>
              <a:rPr lang="pt-PT" dirty="0"/>
              <a:t>.</a:t>
            </a:r>
          </a:p>
          <a:p>
            <a:pPr algn="just"/>
            <a:r>
              <a:rPr lang="pt-PT" dirty="0"/>
              <a:t>Site responsivo e de fácil navegação.</a:t>
            </a:r>
          </a:p>
          <a:p>
            <a:pPr algn="just"/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032415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AB3587-0150-41DA-B63F-99A9D27A1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Homepage - Jogos:</a:t>
            </a:r>
          </a:p>
        </p:txBody>
      </p:sp>
      <p:pic>
        <p:nvPicPr>
          <p:cNvPr id="4" name="Marcador de Posição de Conteúdo 4">
            <a:extLst>
              <a:ext uri="{FF2B5EF4-FFF2-40B4-BE49-F238E27FC236}">
                <a16:creationId xmlns:a16="http://schemas.microsoft.com/office/drawing/2014/main" id="{8944E30E-9A1D-4C4B-8829-1E7326A8F7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41"/>
          <a:stretch/>
        </p:blipFill>
        <p:spPr>
          <a:xfrm>
            <a:off x="646111" y="1522179"/>
            <a:ext cx="8104551" cy="406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162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358DF6-C0C5-4800-87A1-04ECCEB84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Eventos: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8DBC6E4-0390-4D77-BD6F-B5D8BA61AB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89"/>
          <a:stretch/>
        </p:blipFill>
        <p:spPr>
          <a:xfrm>
            <a:off x="646111" y="1552555"/>
            <a:ext cx="7877104" cy="393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55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FA1139-FEC0-4E06-AC79-FB252FD6B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Periféricos: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86ACF42-E9EE-477B-A0D5-BFB4317ED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579810"/>
            <a:ext cx="7940725" cy="403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74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E803B8-C237-4DFD-84F9-2102803E7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Plataformas: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8DCA319-8E03-40C5-9EEE-03BE2F1A82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5" r="360" b="1752"/>
          <a:stretch/>
        </p:blipFill>
        <p:spPr>
          <a:xfrm>
            <a:off x="646111" y="1562099"/>
            <a:ext cx="7905751" cy="395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459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CBDF59-C750-4CC1-ABC5-4B788216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Criadores: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AA3F0AB-AE91-4F5F-9AEE-DA9CF88CB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86"/>
          <a:stretch/>
        </p:blipFill>
        <p:spPr>
          <a:xfrm>
            <a:off x="646111" y="1679016"/>
            <a:ext cx="7922232" cy="394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696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919774-C735-4ADC-A4E5-EAABED441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Fim</a:t>
            </a:r>
            <a:br>
              <a:rPr lang="pt-PT" dirty="0"/>
            </a:b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0CF9CE2-6761-4821-8F1C-889808324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900175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ão">
  <a:themeElements>
    <a:clrScheme name="Ião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ão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ão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79</TotalTime>
  <Words>44</Words>
  <Application>Microsoft Office PowerPoint</Application>
  <PresentationFormat>Ecrã Panorâmico</PresentationFormat>
  <Paragraphs>14</Paragraphs>
  <Slides>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Ião</vt:lpstr>
      <vt:lpstr>Gamezone</vt:lpstr>
      <vt:lpstr>Introdução:</vt:lpstr>
      <vt:lpstr>Homepage - Jogos:</vt:lpstr>
      <vt:lpstr>Eventos:</vt:lpstr>
      <vt:lpstr>Periféricos:</vt:lpstr>
      <vt:lpstr>Plataformas:</vt:lpstr>
      <vt:lpstr>Criadores:</vt:lpstr>
      <vt:lpstr>Fim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André Filipe</dc:creator>
  <cp:lastModifiedBy>André Filipe</cp:lastModifiedBy>
  <cp:revision>8</cp:revision>
  <dcterms:created xsi:type="dcterms:W3CDTF">2021-01-13T19:51:05Z</dcterms:created>
  <dcterms:modified xsi:type="dcterms:W3CDTF">2021-01-13T21:10:30Z</dcterms:modified>
</cp:coreProperties>
</file>

<file path=docProps/thumbnail.jpeg>
</file>